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9F0DE9-E2F5-46C0-ADBF-DF821ADAEC89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IE"/>
        </a:p>
      </dgm:t>
    </dgm:pt>
    <dgm:pt modelId="{A3C2B765-238A-48C0-90F6-0EC06F02ABE3}">
      <dgm:prSet phldrT="[Text]" custT="1"/>
      <dgm:spPr/>
      <dgm:t>
        <a:bodyPr/>
        <a:lstStyle/>
        <a:p>
          <a:pPr algn="ctr"/>
          <a:r>
            <a:rPr lang="en-IE" sz="2800"/>
            <a:t>NCPE HTA Report </a:t>
          </a:r>
        </a:p>
      </dgm:t>
    </dgm:pt>
    <dgm:pt modelId="{399DA9B6-B01E-420D-88FD-BB3831D1DD43}" type="parTrans" cxnId="{C11B4A3C-8182-4D12-9F53-62EDF48E1858}">
      <dgm:prSet/>
      <dgm:spPr/>
      <dgm:t>
        <a:bodyPr/>
        <a:lstStyle/>
        <a:p>
          <a:pPr algn="ctr"/>
          <a:endParaRPr lang="en-IE"/>
        </a:p>
      </dgm:t>
    </dgm:pt>
    <dgm:pt modelId="{94A74E90-C7C8-4E65-9875-8245509482DD}" type="sibTrans" cxnId="{C11B4A3C-8182-4D12-9F53-62EDF48E1858}">
      <dgm:prSet/>
      <dgm:spPr/>
      <dgm:t>
        <a:bodyPr/>
        <a:lstStyle/>
        <a:p>
          <a:pPr algn="ctr"/>
          <a:endParaRPr lang="en-IE"/>
        </a:p>
      </dgm:t>
    </dgm:pt>
    <dgm:pt modelId="{A06EE809-35BF-48ED-9522-1107BD42E285}">
      <dgm:prSet/>
      <dgm:spPr/>
      <dgm:t>
        <a:bodyPr/>
        <a:lstStyle/>
        <a:p>
          <a:pPr algn="ctr"/>
          <a:r>
            <a:rPr lang="en-IE"/>
            <a:t>Patient Submission of Evidence</a:t>
          </a:r>
        </a:p>
      </dgm:t>
    </dgm:pt>
    <dgm:pt modelId="{915BEDF7-5D2A-4BF6-A79C-83C9DA2D792F}" type="parTrans" cxnId="{8E685809-B076-499B-9EEA-9D9FE68F4FE5}">
      <dgm:prSet/>
      <dgm:spPr/>
      <dgm:t>
        <a:bodyPr/>
        <a:lstStyle/>
        <a:p>
          <a:pPr algn="ctr"/>
          <a:endParaRPr lang="en-IE"/>
        </a:p>
      </dgm:t>
    </dgm:pt>
    <dgm:pt modelId="{52725400-3DEE-4AEC-8C0D-425F6520D497}" type="sibTrans" cxnId="{8E685809-B076-499B-9EEA-9D9FE68F4FE5}">
      <dgm:prSet/>
      <dgm:spPr/>
      <dgm:t>
        <a:bodyPr/>
        <a:lstStyle/>
        <a:p>
          <a:pPr algn="ctr"/>
          <a:endParaRPr lang="en-IE"/>
        </a:p>
      </dgm:t>
    </dgm:pt>
    <dgm:pt modelId="{D27028D1-0ED8-466A-8F82-AB1EC9D7C742}">
      <dgm:prSet/>
      <dgm:spPr/>
      <dgm:t>
        <a:bodyPr/>
        <a:lstStyle/>
        <a:p>
          <a:pPr algn="ctr"/>
          <a:r>
            <a:rPr lang="en-IE"/>
            <a:t>Relative-effectiveness Assessment</a:t>
          </a:r>
        </a:p>
      </dgm:t>
    </dgm:pt>
    <dgm:pt modelId="{B094A367-B4EF-41CE-B2D6-53D8206FE3E2}" type="parTrans" cxnId="{02E2C465-3775-4426-B0B1-310E38361888}">
      <dgm:prSet/>
      <dgm:spPr/>
      <dgm:t>
        <a:bodyPr/>
        <a:lstStyle/>
        <a:p>
          <a:pPr algn="ctr"/>
          <a:endParaRPr lang="en-IE"/>
        </a:p>
      </dgm:t>
    </dgm:pt>
    <dgm:pt modelId="{F37C9FBD-8B9A-4CF0-AB19-6601E21B20EA}" type="sibTrans" cxnId="{02E2C465-3775-4426-B0B1-310E38361888}">
      <dgm:prSet/>
      <dgm:spPr/>
      <dgm:t>
        <a:bodyPr/>
        <a:lstStyle/>
        <a:p>
          <a:pPr algn="ctr"/>
          <a:endParaRPr lang="en-IE"/>
        </a:p>
      </dgm:t>
    </dgm:pt>
    <dgm:pt modelId="{0BE5256A-C3EE-4BD9-8622-846322BBCA6E}">
      <dgm:prSet/>
      <dgm:spPr/>
      <dgm:t>
        <a:bodyPr/>
        <a:lstStyle/>
        <a:p>
          <a:pPr algn="ctr"/>
          <a:r>
            <a:rPr lang="en-IE"/>
            <a:t>Cost-effectiveness Assessment</a:t>
          </a:r>
        </a:p>
      </dgm:t>
    </dgm:pt>
    <dgm:pt modelId="{B70F2E14-D8BE-4A1A-81C8-205D61A7F5DA}" type="parTrans" cxnId="{A636D57F-A40E-459C-859C-B6EB6F927605}">
      <dgm:prSet/>
      <dgm:spPr/>
      <dgm:t>
        <a:bodyPr/>
        <a:lstStyle/>
        <a:p>
          <a:pPr algn="ctr"/>
          <a:endParaRPr lang="en-IE"/>
        </a:p>
      </dgm:t>
    </dgm:pt>
    <dgm:pt modelId="{23C24D90-5897-4657-B301-E91F76D3E91A}" type="sibTrans" cxnId="{A636D57F-A40E-459C-859C-B6EB6F927605}">
      <dgm:prSet/>
      <dgm:spPr/>
      <dgm:t>
        <a:bodyPr/>
        <a:lstStyle/>
        <a:p>
          <a:pPr algn="ctr"/>
          <a:endParaRPr lang="en-IE"/>
        </a:p>
      </dgm:t>
    </dgm:pt>
    <dgm:pt modelId="{9C2C0F26-A527-4A64-B96A-15C0DE75119C}">
      <dgm:prSet/>
      <dgm:spPr/>
      <dgm:t>
        <a:bodyPr/>
        <a:lstStyle/>
        <a:p>
          <a:pPr algn="ctr"/>
          <a:r>
            <a:rPr lang="en-IE"/>
            <a:t>Budget Impact Assessment</a:t>
          </a:r>
        </a:p>
      </dgm:t>
    </dgm:pt>
    <dgm:pt modelId="{FC0C66A2-9316-4E39-8011-00F0F418D729}" type="parTrans" cxnId="{37841F9A-DF5C-427F-A468-371EAA2E382D}">
      <dgm:prSet/>
      <dgm:spPr/>
      <dgm:t>
        <a:bodyPr/>
        <a:lstStyle/>
        <a:p>
          <a:pPr algn="ctr"/>
          <a:endParaRPr lang="en-IE"/>
        </a:p>
      </dgm:t>
    </dgm:pt>
    <dgm:pt modelId="{BE45A570-3756-4DBE-B0CB-94C6ACC9C50B}" type="sibTrans" cxnId="{37841F9A-DF5C-427F-A468-371EAA2E382D}">
      <dgm:prSet/>
      <dgm:spPr/>
      <dgm:t>
        <a:bodyPr/>
        <a:lstStyle/>
        <a:p>
          <a:pPr algn="ctr"/>
          <a:endParaRPr lang="en-IE"/>
        </a:p>
      </dgm:t>
    </dgm:pt>
    <dgm:pt modelId="{19B36840-5454-460F-AB68-0CAB2C68577D}" type="pres">
      <dgm:prSet presAssocID="{849F0DE9-E2F5-46C0-ADBF-DF821ADAEC8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7CEC5108-FF44-4B86-AAA7-3A3EAA96A041}" type="pres">
      <dgm:prSet presAssocID="{A3C2B765-238A-48C0-90F6-0EC06F02ABE3}" presName="root1" presStyleCnt="0"/>
      <dgm:spPr/>
    </dgm:pt>
    <dgm:pt modelId="{A7702E1A-9B3A-429E-AEEA-603D3E14349D}" type="pres">
      <dgm:prSet presAssocID="{A3C2B765-238A-48C0-90F6-0EC06F02ABE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F3D1F8B-3942-4102-A990-E4FDEB4BFB62}" type="pres">
      <dgm:prSet presAssocID="{A3C2B765-238A-48C0-90F6-0EC06F02ABE3}" presName="level2hierChild" presStyleCnt="0"/>
      <dgm:spPr/>
    </dgm:pt>
    <dgm:pt modelId="{8F2C7263-A4A7-48F1-98AC-587D19706D59}" type="pres">
      <dgm:prSet presAssocID="{915BEDF7-5D2A-4BF6-A79C-83C9DA2D792F}" presName="conn2-1" presStyleLbl="parChTrans1D2" presStyleIdx="0" presStyleCnt="4"/>
      <dgm:spPr/>
      <dgm:t>
        <a:bodyPr/>
        <a:lstStyle/>
        <a:p>
          <a:endParaRPr lang="en-IE"/>
        </a:p>
      </dgm:t>
    </dgm:pt>
    <dgm:pt modelId="{31BE834B-67DB-4379-BCB1-1090DAC973DD}" type="pres">
      <dgm:prSet presAssocID="{915BEDF7-5D2A-4BF6-A79C-83C9DA2D792F}" presName="connTx" presStyleLbl="parChTrans1D2" presStyleIdx="0" presStyleCnt="4"/>
      <dgm:spPr/>
      <dgm:t>
        <a:bodyPr/>
        <a:lstStyle/>
        <a:p>
          <a:endParaRPr lang="en-IE"/>
        </a:p>
      </dgm:t>
    </dgm:pt>
    <dgm:pt modelId="{24B3213F-9B30-46A8-B244-692D1F6F4BA3}" type="pres">
      <dgm:prSet presAssocID="{A06EE809-35BF-48ED-9522-1107BD42E285}" presName="root2" presStyleCnt="0"/>
      <dgm:spPr/>
    </dgm:pt>
    <dgm:pt modelId="{0F372826-814C-44E5-9021-6FA9C6A7B353}" type="pres">
      <dgm:prSet presAssocID="{A06EE809-35BF-48ED-9522-1107BD42E285}" presName="LevelTwoTextNode" presStyleLbl="node2" presStyleIdx="0" presStyleCnt="4" custLinFactNeighborX="858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3EE128BD-1824-47DC-8D70-40B69E17A637}" type="pres">
      <dgm:prSet presAssocID="{A06EE809-35BF-48ED-9522-1107BD42E285}" presName="level3hierChild" presStyleCnt="0"/>
      <dgm:spPr/>
    </dgm:pt>
    <dgm:pt modelId="{5FBD22C6-5765-4DFF-BFF5-6A47BFADFCE1}" type="pres">
      <dgm:prSet presAssocID="{B70F2E14-D8BE-4A1A-81C8-205D61A7F5DA}" presName="conn2-1" presStyleLbl="parChTrans1D2" presStyleIdx="1" presStyleCnt="4"/>
      <dgm:spPr/>
      <dgm:t>
        <a:bodyPr/>
        <a:lstStyle/>
        <a:p>
          <a:endParaRPr lang="en-IE"/>
        </a:p>
      </dgm:t>
    </dgm:pt>
    <dgm:pt modelId="{346DE4DF-ED8C-4FF7-A09A-013A76EA45AC}" type="pres">
      <dgm:prSet presAssocID="{B70F2E14-D8BE-4A1A-81C8-205D61A7F5DA}" presName="connTx" presStyleLbl="parChTrans1D2" presStyleIdx="1" presStyleCnt="4"/>
      <dgm:spPr/>
      <dgm:t>
        <a:bodyPr/>
        <a:lstStyle/>
        <a:p>
          <a:endParaRPr lang="en-IE"/>
        </a:p>
      </dgm:t>
    </dgm:pt>
    <dgm:pt modelId="{D23DBBDC-E9F5-4499-8AE7-2DCB29728AC0}" type="pres">
      <dgm:prSet presAssocID="{0BE5256A-C3EE-4BD9-8622-846322BBCA6E}" presName="root2" presStyleCnt="0"/>
      <dgm:spPr/>
    </dgm:pt>
    <dgm:pt modelId="{6ABE0B2E-396C-4ECA-ABD1-1751DAFEACFC}" type="pres">
      <dgm:prSet presAssocID="{0BE5256A-C3EE-4BD9-8622-846322BBCA6E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4449C42-4DA0-4085-84CF-AB8C387F2664}" type="pres">
      <dgm:prSet presAssocID="{0BE5256A-C3EE-4BD9-8622-846322BBCA6E}" presName="level3hierChild" presStyleCnt="0"/>
      <dgm:spPr/>
    </dgm:pt>
    <dgm:pt modelId="{29CA0CBF-A944-4037-AA92-5D39BD01233F}" type="pres">
      <dgm:prSet presAssocID="{B094A367-B4EF-41CE-B2D6-53D8206FE3E2}" presName="conn2-1" presStyleLbl="parChTrans1D2" presStyleIdx="2" presStyleCnt="4"/>
      <dgm:spPr/>
      <dgm:t>
        <a:bodyPr/>
        <a:lstStyle/>
        <a:p>
          <a:endParaRPr lang="en-IE"/>
        </a:p>
      </dgm:t>
    </dgm:pt>
    <dgm:pt modelId="{DA38A0B8-41F6-4A3A-B3AA-CD8CF39C016C}" type="pres">
      <dgm:prSet presAssocID="{B094A367-B4EF-41CE-B2D6-53D8206FE3E2}" presName="connTx" presStyleLbl="parChTrans1D2" presStyleIdx="2" presStyleCnt="4"/>
      <dgm:spPr/>
      <dgm:t>
        <a:bodyPr/>
        <a:lstStyle/>
        <a:p>
          <a:endParaRPr lang="en-IE"/>
        </a:p>
      </dgm:t>
    </dgm:pt>
    <dgm:pt modelId="{B023BF25-60F0-4527-9526-CEA453FB40C2}" type="pres">
      <dgm:prSet presAssocID="{D27028D1-0ED8-466A-8F82-AB1EC9D7C742}" presName="root2" presStyleCnt="0"/>
      <dgm:spPr/>
    </dgm:pt>
    <dgm:pt modelId="{E374B5AC-1A88-4FDA-BF5F-87639086B3CA}" type="pres">
      <dgm:prSet presAssocID="{D27028D1-0ED8-466A-8F82-AB1EC9D7C742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1BB92C9-3E91-4234-ABEE-BFFBBF17BFFC}" type="pres">
      <dgm:prSet presAssocID="{D27028D1-0ED8-466A-8F82-AB1EC9D7C742}" presName="level3hierChild" presStyleCnt="0"/>
      <dgm:spPr/>
    </dgm:pt>
    <dgm:pt modelId="{ACB25A72-2DFA-45F3-91A9-46D8BA5456D7}" type="pres">
      <dgm:prSet presAssocID="{FC0C66A2-9316-4E39-8011-00F0F418D729}" presName="conn2-1" presStyleLbl="parChTrans1D2" presStyleIdx="3" presStyleCnt="4"/>
      <dgm:spPr/>
      <dgm:t>
        <a:bodyPr/>
        <a:lstStyle/>
        <a:p>
          <a:endParaRPr lang="en-IE"/>
        </a:p>
      </dgm:t>
    </dgm:pt>
    <dgm:pt modelId="{0DA81F4B-6F92-4BF0-BA8D-EAEE4E721F3E}" type="pres">
      <dgm:prSet presAssocID="{FC0C66A2-9316-4E39-8011-00F0F418D729}" presName="connTx" presStyleLbl="parChTrans1D2" presStyleIdx="3" presStyleCnt="4"/>
      <dgm:spPr/>
      <dgm:t>
        <a:bodyPr/>
        <a:lstStyle/>
        <a:p>
          <a:endParaRPr lang="en-IE"/>
        </a:p>
      </dgm:t>
    </dgm:pt>
    <dgm:pt modelId="{783EB848-5BC1-4E05-B268-5D1D7D3E8449}" type="pres">
      <dgm:prSet presAssocID="{9C2C0F26-A527-4A64-B96A-15C0DE75119C}" presName="root2" presStyleCnt="0"/>
      <dgm:spPr/>
    </dgm:pt>
    <dgm:pt modelId="{A2B38909-A694-4BFF-929D-93E3D673F73E}" type="pres">
      <dgm:prSet presAssocID="{9C2C0F26-A527-4A64-B96A-15C0DE75119C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404C5B53-4ACC-4118-9B06-27F46A5FDFDF}" type="pres">
      <dgm:prSet presAssocID="{9C2C0F26-A527-4A64-B96A-15C0DE75119C}" presName="level3hierChild" presStyleCnt="0"/>
      <dgm:spPr/>
    </dgm:pt>
  </dgm:ptLst>
  <dgm:cxnLst>
    <dgm:cxn modelId="{D527BE27-642F-4D3C-8628-F1D14A52607F}" type="presOf" srcId="{B70F2E14-D8BE-4A1A-81C8-205D61A7F5DA}" destId="{5FBD22C6-5765-4DFF-BFF5-6A47BFADFCE1}" srcOrd="0" destOrd="0" presId="urn:microsoft.com/office/officeart/2008/layout/HorizontalMultiLevelHierarchy"/>
    <dgm:cxn modelId="{5E1E11C6-06EA-4C6E-8A8F-CD3BAD0924B4}" type="presOf" srcId="{D27028D1-0ED8-466A-8F82-AB1EC9D7C742}" destId="{E374B5AC-1A88-4FDA-BF5F-87639086B3CA}" srcOrd="0" destOrd="0" presId="urn:microsoft.com/office/officeart/2008/layout/HorizontalMultiLevelHierarchy"/>
    <dgm:cxn modelId="{A636D57F-A40E-459C-859C-B6EB6F927605}" srcId="{A3C2B765-238A-48C0-90F6-0EC06F02ABE3}" destId="{0BE5256A-C3EE-4BD9-8622-846322BBCA6E}" srcOrd="1" destOrd="0" parTransId="{B70F2E14-D8BE-4A1A-81C8-205D61A7F5DA}" sibTransId="{23C24D90-5897-4657-B301-E91F76D3E91A}"/>
    <dgm:cxn modelId="{37841F9A-DF5C-427F-A468-371EAA2E382D}" srcId="{A3C2B765-238A-48C0-90F6-0EC06F02ABE3}" destId="{9C2C0F26-A527-4A64-B96A-15C0DE75119C}" srcOrd="3" destOrd="0" parTransId="{FC0C66A2-9316-4E39-8011-00F0F418D729}" sibTransId="{BE45A570-3756-4DBE-B0CB-94C6ACC9C50B}"/>
    <dgm:cxn modelId="{8FDFF6F1-FBDC-45F5-AE01-67A780F4204E}" type="presOf" srcId="{9C2C0F26-A527-4A64-B96A-15C0DE75119C}" destId="{A2B38909-A694-4BFF-929D-93E3D673F73E}" srcOrd="0" destOrd="0" presId="urn:microsoft.com/office/officeart/2008/layout/HorizontalMultiLevelHierarchy"/>
    <dgm:cxn modelId="{98A6CB9B-5CEC-48AD-A632-E4BF1B8F44F5}" type="presOf" srcId="{B70F2E14-D8BE-4A1A-81C8-205D61A7F5DA}" destId="{346DE4DF-ED8C-4FF7-A09A-013A76EA45AC}" srcOrd="1" destOrd="0" presId="urn:microsoft.com/office/officeart/2008/layout/HorizontalMultiLevelHierarchy"/>
    <dgm:cxn modelId="{8E685809-B076-499B-9EEA-9D9FE68F4FE5}" srcId="{A3C2B765-238A-48C0-90F6-0EC06F02ABE3}" destId="{A06EE809-35BF-48ED-9522-1107BD42E285}" srcOrd="0" destOrd="0" parTransId="{915BEDF7-5D2A-4BF6-A79C-83C9DA2D792F}" sibTransId="{52725400-3DEE-4AEC-8C0D-425F6520D497}"/>
    <dgm:cxn modelId="{078B5E87-9BCC-4E6F-A19A-3CD9A7356F49}" type="presOf" srcId="{B094A367-B4EF-41CE-B2D6-53D8206FE3E2}" destId="{29CA0CBF-A944-4037-AA92-5D39BD01233F}" srcOrd="0" destOrd="0" presId="urn:microsoft.com/office/officeart/2008/layout/HorizontalMultiLevelHierarchy"/>
    <dgm:cxn modelId="{D42BA46A-1C13-46EC-9827-28D3BC15B31D}" type="presOf" srcId="{B094A367-B4EF-41CE-B2D6-53D8206FE3E2}" destId="{DA38A0B8-41F6-4A3A-B3AA-CD8CF39C016C}" srcOrd="1" destOrd="0" presId="urn:microsoft.com/office/officeart/2008/layout/HorizontalMultiLevelHierarchy"/>
    <dgm:cxn modelId="{86B40F0E-1D5B-4E58-9391-A3ED5A67D828}" type="presOf" srcId="{0BE5256A-C3EE-4BD9-8622-846322BBCA6E}" destId="{6ABE0B2E-396C-4ECA-ABD1-1751DAFEACFC}" srcOrd="0" destOrd="0" presId="urn:microsoft.com/office/officeart/2008/layout/HorizontalMultiLevelHierarchy"/>
    <dgm:cxn modelId="{AD8E5844-BC14-4F4C-8C1E-02AACBE4C9AF}" type="presOf" srcId="{A3C2B765-238A-48C0-90F6-0EC06F02ABE3}" destId="{A7702E1A-9B3A-429E-AEEA-603D3E14349D}" srcOrd="0" destOrd="0" presId="urn:microsoft.com/office/officeart/2008/layout/HorizontalMultiLevelHierarchy"/>
    <dgm:cxn modelId="{C11B4A3C-8182-4D12-9F53-62EDF48E1858}" srcId="{849F0DE9-E2F5-46C0-ADBF-DF821ADAEC89}" destId="{A3C2B765-238A-48C0-90F6-0EC06F02ABE3}" srcOrd="0" destOrd="0" parTransId="{399DA9B6-B01E-420D-88FD-BB3831D1DD43}" sibTransId="{94A74E90-C7C8-4E65-9875-8245509482DD}"/>
    <dgm:cxn modelId="{A97E5BC3-0033-49EB-BB8D-638DD9074E7A}" type="presOf" srcId="{915BEDF7-5D2A-4BF6-A79C-83C9DA2D792F}" destId="{31BE834B-67DB-4379-BCB1-1090DAC973DD}" srcOrd="1" destOrd="0" presId="urn:microsoft.com/office/officeart/2008/layout/HorizontalMultiLevelHierarchy"/>
    <dgm:cxn modelId="{F3556E2E-6F73-4E9E-B914-21882106852D}" type="presOf" srcId="{A06EE809-35BF-48ED-9522-1107BD42E285}" destId="{0F372826-814C-44E5-9021-6FA9C6A7B353}" srcOrd="0" destOrd="0" presId="urn:microsoft.com/office/officeart/2008/layout/HorizontalMultiLevelHierarchy"/>
    <dgm:cxn modelId="{28D9BDFC-E736-48F1-B7E5-C40905A0D74C}" type="presOf" srcId="{FC0C66A2-9316-4E39-8011-00F0F418D729}" destId="{0DA81F4B-6F92-4BF0-BA8D-EAEE4E721F3E}" srcOrd="1" destOrd="0" presId="urn:microsoft.com/office/officeart/2008/layout/HorizontalMultiLevelHierarchy"/>
    <dgm:cxn modelId="{F471EF7A-ACC8-46A8-AA3E-4AD401FCD89F}" type="presOf" srcId="{FC0C66A2-9316-4E39-8011-00F0F418D729}" destId="{ACB25A72-2DFA-45F3-91A9-46D8BA5456D7}" srcOrd="0" destOrd="0" presId="urn:microsoft.com/office/officeart/2008/layout/HorizontalMultiLevelHierarchy"/>
    <dgm:cxn modelId="{D6A4403D-3813-48E9-8340-FFECEF8B1E15}" type="presOf" srcId="{849F0DE9-E2F5-46C0-ADBF-DF821ADAEC89}" destId="{19B36840-5454-460F-AB68-0CAB2C68577D}" srcOrd="0" destOrd="0" presId="urn:microsoft.com/office/officeart/2008/layout/HorizontalMultiLevelHierarchy"/>
    <dgm:cxn modelId="{02E2C465-3775-4426-B0B1-310E38361888}" srcId="{A3C2B765-238A-48C0-90F6-0EC06F02ABE3}" destId="{D27028D1-0ED8-466A-8F82-AB1EC9D7C742}" srcOrd="2" destOrd="0" parTransId="{B094A367-B4EF-41CE-B2D6-53D8206FE3E2}" sibTransId="{F37C9FBD-8B9A-4CF0-AB19-6601E21B20EA}"/>
    <dgm:cxn modelId="{4D2C6651-843F-4F44-8544-10F7114726B4}" type="presOf" srcId="{915BEDF7-5D2A-4BF6-A79C-83C9DA2D792F}" destId="{8F2C7263-A4A7-48F1-98AC-587D19706D59}" srcOrd="0" destOrd="0" presId="urn:microsoft.com/office/officeart/2008/layout/HorizontalMultiLevelHierarchy"/>
    <dgm:cxn modelId="{8551686A-F878-4EF9-B217-921E482A3DCC}" type="presParOf" srcId="{19B36840-5454-460F-AB68-0CAB2C68577D}" destId="{7CEC5108-FF44-4B86-AAA7-3A3EAA96A041}" srcOrd="0" destOrd="0" presId="urn:microsoft.com/office/officeart/2008/layout/HorizontalMultiLevelHierarchy"/>
    <dgm:cxn modelId="{268B7888-82F5-4873-99F3-BE55E39C6977}" type="presParOf" srcId="{7CEC5108-FF44-4B86-AAA7-3A3EAA96A041}" destId="{A7702E1A-9B3A-429E-AEEA-603D3E14349D}" srcOrd="0" destOrd="0" presId="urn:microsoft.com/office/officeart/2008/layout/HorizontalMultiLevelHierarchy"/>
    <dgm:cxn modelId="{7A5D825F-4743-4870-8ADB-36E26A427B29}" type="presParOf" srcId="{7CEC5108-FF44-4B86-AAA7-3A3EAA96A041}" destId="{BF3D1F8B-3942-4102-A990-E4FDEB4BFB62}" srcOrd="1" destOrd="0" presId="urn:microsoft.com/office/officeart/2008/layout/HorizontalMultiLevelHierarchy"/>
    <dgm:cxn modelId="{35837D3A-0867-4015-9B3E-75E038EE48D4}" type="presParOf" srcId="{BF3D1F8B-3942-4102-A990-E4FDEB4BFB62}" destId="{8F2C7263-A4A7-48F1-98AC-587D19706D59}" srcOrd="0" destOrd="0" presId="urn:microsoft.com/office/officeart/2008/layout/HorizontalMultiLevelHierarchy"/>
    <dgm:cxn modelId="{A421FCDB-EFFC-4CDA-8823-D55A239B008D}" type="presParOf" srcId="{8F2C7263-A4A7-48F1-98AC-587D19706D59}" destId="{31BE834B-67DB-4379-BCB1-1090DAC973DD}" srcOrd="0" destOrd="0" presId="urn:microsoft.com/office/officeart/2008/layout/HorizontalMultiLevelHierarchy"/>
    <dgm:cxn modelId="{9514C435-8B7C-4EAE-AAE9-A6970F6E85D6}" type="presParOf" srcId="{BF3D1F8B-3942-4102-A990-E4FDEB4BFB62}" destId="{24B3213F-9B30-46A8-B244-692D1F6F4BA3}" srcOrd="1" destOrd="0" presId="urn:microsoft.com/office/officeart/2008/layout/HorizontalMultiLevelHierarchy"/>
    <dgm:cxn modelId="{8A03A614-B4FB-406C-A4E9-B32BF7EFEB68}" type="presParOf" srcId="{24B3213F-9B30-46A8-B244-692D1F6F4BA3}" destId="{0F372826-814C-44E5-9021-6FA9C6A7B353}" srcOrd="0" destOrd="0" presId="urn:microsoft.com/office/officeart/2008/layout/HorizontalMultiLevelHierarchy"/>
    <dgm:cxn modelId="{DF27F06B-B3DF-40A8-B7A7-B779E18225DF}" type="presParOf" srcId="{24B3213F-9B30-46A8-B244-692D1F6F4BA3}" destId="{3EE128BD-1824-47DC-8D70-40B69E17A637}" srcOrd="1" destOrd="0" presId="urn:microsoft.com/office/officeart/2008/layout/HorizontalMultiLevelHierarchy"/>
    <dgm:cxn modelId="{49FC869C-2BF2-4668-8005-63875DCB593D}" type="presParOf" srcId="{BF3D1F8B-3942-4102-A990-E4FDEB4BFB62}" destId="{5FBD22C6-5765-4DFF-BFF5-6A47BFADFCE1}" srcOrd="2" destOrd="0" presId="urn:microsoft.com/office/officeart/2008/layout/HorizontalMultiLevelHierarchy"/>
    <dgm:cxn modelId="{3C28785F-DEAC-4D00-BAEE-837EA39FAFFC}" type="presParOf" srcId="{5FBD22C6-5765-4DFF-BFF5-6A47BFADFCE1}" destId="{346DE4DF-ED8C-4FF7-A09A-013A76EA45AC}" srcOrd="0" destOrd="0" presId="urn:microsoft.com/office/officeart/2008/layout/HorizontalMultiLevelHierarchy"/>
    <dgm:cxn modelId="{8AC84094-831E-432C-86B9-BD663FD28BA0}" type="presParOf" srcId="{BF3D1F8B-3942-4102-A990-E4FDEB4BFB62}" destId="{D23DBBDC-E9F5-4499-8AE7-2DCB29728AC0}" srcOrd="3" destOrd="0" presId="urn:microsoft.com/office/officeart/2008/layout/HorizontalMultiLevelHierarchy"/>
    <dgm:cxn modelId="{348954E8-953C-4F95-B03E-BD54B59EF546}" type="presParOf" srcId="{D23DBBDC-E9F5-4499-8AE7-2DCB29728AC0}" destId="{6ABE0B2E-396C-4ECA-ABD1-1751DAFEACFC}" srcOrd="0" destOrd="0" presId="urn:microsoft.com/office/officeart/2008/layout/HorizontalMultiLevelHierarchy"/>
    <dgm:cxn modelId="{0317B507-5AAA-4A93-95D6-1B007214D065}" type="presParOf" srcId="{D23DBBDC-E9F5-4499-8AE7-2DCB29728AC0}" destId="{B4449C42-4DA0-4085-84CF-AB8C387F2664}" srcOrd="1" destOrd="0" presId="urn:microsoft.com/office/officeart/2008/layout/HorizontalMultiLevelHierarchy"/>
    <dgm:cxn modelId="{0E588256-91C4-40BD-9704-FAD3D262FD85}" type="presParOf" srcId="{BF3D1F8B-3942-4102-A990-E4FDEB4BFB62}" destId="{29CA0CBF-A944-4037-AA92-5D39BD01233F}" srcOrd="4" destOrd="0" presId="urn:microsoft.com/office/officeart/2008/layout/HorizontalMultiLevelHierarchy"/>
    <dgm:cxn modelId="{11980AA9-461D-4C4B-8012-80B181646627}" type="presParOf" srcId="{29CA0CBF-A944-4037-AA92-5D39BD01233F}" destId="{DA38A0B8-41F6-4A3A-B3AA-CD8CF39C016C}" srcOrd="0" destOrd="0" presId="urn:microsoft.com/office/officeart/2008/layout/HorizontalMultiLevelHierarchy"/>
    <dgm:cxn modelId="{A8C22820-ABAC-409B-8463-81D760FE5839}" type="presParOf" srcId="{BF3D1F8B-3942-4102-A990-E4FDEB4BFB62}" destId="{B023BF25-60F0-4527-9526-CEA453FB40C2}" srcOrd="5" destOrd="0" presId="urn:microsoft.com/office/officeart/2008/layout/HorizontalMultiLevelHierarchy"/>
    <dgm:cxn modelId="{44AE023F-7284-45CC-8994-0F0ABB8C188E}" type="presParOf" srcId="{B023BF25-60F0-4527-9526-CEA453FB40C2}" destId="{E374B5AC-1A88-4FDA-BF5F-87639086B3CA}" srcOrd="0" destOrd="0" presId="urn:microsoft.com/office/officeart/2008/layout/HorizontalMultiLevelHierarchy"/>
    <dgm:cxn modelId="{95EC12D5-C060-41A2-B8BF-C857D5108B0C}" type="presParOf" srcId="{B023BF25-60F0-4527-9526-CEA453FB40C2}" destId="{91BB92C9-3E91-4234-ABEE-BFFBBF17BFFC}" srcOrd="1" destOrd="0" presId="urn:microsoft.com/office/officeart/2008/layout/HorizontalMultiLevelHierarchy"/>
    <dgm:cxn modelId="{38979165-7C2C-4DBF-BE66-EC212908F26E}" type="presParOf" srcId="{BF3D1F8B-3942-4102-A990-E4FDEB4BFB62}" destId="{ACB25A72-2DFA-45F3-91A9-46D8BA5456D7}" srcOrd="6" destOrd="0" presId="urn:microsoft.com/office/officeart/2008/layout/HorizontalMultiLevelHierarchy"/>
    <dgm:cxn modelId="{CFA481E9-E90E-4806-A2AB-67A24CE6BE9E}" type="presParOf" srcId="{ACB25A72-2DFA-45F3-91A9-46D8BA5456D7}" destId="{0DA81F4B-6F92-4BF0-BA8D-EAEE4E721F3E}" srcOrd="0" destOrd="0" presId="urn:microsoft.com/office/officeart/2008/layout/HorizontalMultiLevelHierarchy"/>
    <dgm:cxn modelId="{6FDCF6CA-2B13-4B74-BAA1-0BFD9306442A}" type="presParOf" srcId="{BF3D1F8B-3942-4102-A990-E4FDEB4BFB62}" destId="{783EB848-5BC1-4E05-B268-5D1D7D3E8449}" srcOrd="7" destOrd="0" presId="urn:microsoft.com/office/officeart/2008/layout/HorizontalMultiLevelHierarchy"/>
    <dgm:cxn modelId="{92AA6F70-91E1-492E-AAB1-36DFA7E11414}" type="presParOf" srcId="{783EB848-5BC1-4E05-B268-5D1D7D3E8449}" destId="{A2B38909-A694-4BFF-929D-93E3D673F73E}" srcOrd="0" destOrd="0" presId="urn:microsoft.com/office/officeart/2008/layout/HorizontalMultiLevelHierarchy"/>
    <dgm:cxn modelId="{51691DC6-E757-416D-8C55-6D2FA18D4A9D}" type="presParOf" srcId="{783EB848-5BC1-4E05-B268-5D1D7D3E8449}" destId="{404C5B53-4ACC-4118-9B06-27F46A5FDFD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25A72-2DFA-45F3-91A9-46D8BA5456D7}">
      <dsp:nvSpPr>
        <dsp:cNvPr id="0" name=""/>
        <dsp:cNvSpPr/>
      </dsp:nvSpPr>
      <dsp:spPr>
        <a:xfrm>
          <a:off x="912074" y="1481137"/>
          <a:ext cx="369217" cy="1055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4608" y="0"/>
              </a:lnTo>
              <a:lnTo>
                <a:pt x="184608" y="1055310"/>
              </a:lnTo>
              <a:lnTo>
                <a:pt x="369217" y="105531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500" kern="1200"/>
        </a:p>
      </dsp:txBody>
      <dsp:txXfrm>
        <a:off x="1068732" y="1980841"/>
        <a:ext cx="55901" cy="55901"/>
      </dsp:txXfrm>
    </dsp:sp>
    <dsp:sp modelId="{29CA0CBF-A944-4037-AA92-5D39BD01233F}">
      <dsp:nvSpPr>
        <dsp:cNvPr id="0" name=""/>
        <dsp:cNvSpPr/>
      </dsp:nvSpPr>
      <dsp:spPr>
        <a:xfrm>
          <a:off x="912074" y="1481137"/>
          <a:ext cx="369217" cy="351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4608" y="0"/>
              </a:lnTo>
              <a:lnTo>
                <a:pt x="184608" y="351770"/>
              </a:lnTo>
              <a:lnTo>
                <a:pt x="369217" y="35177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500" kern="1200"/>
        </a:p>
      </dsp:txBody>
      <dsp:txXfrm>
        <a:off x="1083934" y="1644273"/>
        <a:ext cx="25498" cy="25498"/>
      </dsp:txXfrm>
    </dsp:sp>
    <dsp:sp modelId="{5FBD22C6-5765-4DFF-BFF5-6A47BFADFCE1}">
      <dsp:nvSpPr>
        <dsp:cNvPr id="0" name=""/>
        <dsp:cNvSpPr/>
      </dsp:nvSpPr>
      <dsp:spPr>
        <a:xfrm>
          <a:off x="912074" y="1129367"/>
          <a:ext cx="369217" cy="351770"/>
        </a:xfrm>
        <a:custGeom>
          <a:avLst/>
          <a:gdLst/>
          <a:ahLst/>
          <a:cxnLst/>
          <a:rect l="0" t="0" r="0" b="0"/>
          <a:pathLst>
            <a:path>
              <a:moveTo>
                <a:pt x="0" y="351770"/>
              </a:moveTo>
              <a:lnTo>
                <a:pt x="184608" y="351770"/>
              </a:lnTo>
              <a:lnTo>
                <a:pt x="184608" y="0"/>
              </a:lnTo>
              <a:lnTo>
                <a:pt x="369217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500" kern="1200"/>
        </a:p>
      </dsp:txBody>
      <dsp:txXfrm>
        <a:off x="1083934" y="1292503"/>
        <a:ext cx="25498" cy="25498"/>
      </dsp:txXfrm>
    </dsp:sp>
    <dsp:sp modelId="{8F2C7263-A4A7-48F1-98AC-587D19706D59}">
      <dsp:nvSpPr>
        <dsp:cNvPr id="0" name=""/>
        <dsp:cNvSpPr/>
      </dsp:nvSpPr>
      <dsp:spPr>
        <a:xfrm>
          <a:off x="912074" y="425827"/>
          <a:ext cx="385057" cy="1055310"/>
        </a:xfrm>
        <a:custGeom>
          <a:avLst/>
          <a:gdLst/>
          <a:ahLst/>
          <a:cxnLst/>
          <a:rect l="0" t="0" r="0" b="0"/>
          <a:pathLst>
            <a:path>
              <a:moveTo>
                <a:pt x="0" y="1055310"/>
              </a:moveTo>
              <a:lnTo>
                <a:pt x="192528" y="1055310"/>
              </a:lnTo>
              <a:lnTo>
                <a:pt x="192528" y="0"/>
              </a:lnTo>
              <a:lnTo>
                <a:pt x="385057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500" kern="1200"/>
        </a:p>
      </dsp:txBody>
      <dsp:txXfrm>
        <a:off x="1076519" y="925398"/>
        <a:ext cx="56168" cy="56168"/>
      </dsp:txXfrm>
    </dsp:sp>
    <dsp:sp modelId="{A7702E1A-9B3A-429E-AEEA-603D3E14349D}">
      <dsp:nvSpPr>
        <dsp:cNvPr id="0" name=""/>
        <dsp:cNvSpPr/>
      </dsp:nvSpPr>
      <dsp:spPr>
        <a:xfrm rot="16200000">
          <a:off x="-850478" y="1199721"/>
          <a:ext cx="2962275" cy="5628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/>
            <a:t>NCPE HTA Report </a:t>
          </a:r>
        </a:p>
      </dsp:txBody>
      <dsp:txXfrm>
        <a:off x="-850478" y="1199721"/>
        <a:ext cx="2962275" cy="562832"/>
      </dsp:txXfrm>
    </dsp:sp>
    <dsp:sp modelId="{0F372826-814C-44E5-9021-6FA9C6A7B353}">
      <dsp:nvSpPr>
        <dsp:cNvPr id="0" name=""/>
        <dsp:cNvSpPr/>
      </dsp:nvSpPr>
      <dsp:spPr>
        <a:xfrm>
          <a:off x="1297132" y="144410"/>
          <a:ext cx="1846089" cy="5628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/>
            <a:t>Patient Submission of Evidence</a:t>
          </a:r>
        </a:p>
      </dsp:txBody>
      <dsp:txXfrm>
        <a:off x="1297132" y="144410"/>
        <a:ext cx="1846089" cy="562832"/>
      </dsp:txXfrm>
    </dsp:sp>
    <dsp:sp modelId="{6ABE0B2E-396C-4ECA-ABD1-1751DAFEACFC}">
      <dsp:nvSpPr>
        <dsp:cNvPr id="0" name=""/>
        <dsp:cNvSpPr/>
      </dsp:nvSpPr>
      <dsp:spPr>
        <a:xfrm>
          <a:off x="1281292" y="847951"/>
          <a:ext cx="1846089" cy="5628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/>
            <a:t>Cost-effectiveness Assessment</a:t>
          </a:r>
        </a:p>
      </dsp:txBody>
      <dsp:txXfrm>
        <a:off x="1281292" y="847951"/>
        <a:ext cx="1846089" cy="562832"/>
      </dsp:txXfrm>
    </dsp:sp>
    <dsp:sp modelId="{E374B5AC-1A88-4FDA-BF5F-87639086B3CA}">
      <dsp:nvSpPr>
        <dsp:cNvPr id="0" name=""/>
        <dsp:cNvSpPr/>
      </dsp:nvSpPr>
      <dsp:spPr>
        <a:xfrm>
          <a:off x="1281292" y="1551491"/>
          <a:ext cx="1846089" cy="5628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/>
            <a:t>Relative-effectiveness Assessment</a:t>
          </a:r>
        </a:p>
      </dsp:txBody>
      <dsp:txXfrm>
        <a:off x="1281292" y="1551491"/>
        <a:ext cx="1846089" cy="562832"/>
      </dsp:txXfrm>
    </dsp:sp>
    <dsp:sp modelId="{A2B38909-A694-4BFF-929D-93E3D673F73E}">
      <dsp:nvSpPr>
        <dsp:cNvPr id="0" name=""/>
        <dsp:cNvSpPr/>
      </dsp:nvSpPr>
      <dsp:spPr>
        <a:xfrm>
          <a:off x="1281292" y="2255031"/>
          <a:ext cx="1846089" cy="5628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/>
            <a:t>Budget Impact Assessment</a:t>
          </a:r>
        </a:p>
      </dsp:txBody>
      <dsp:txXfrm>
        <a:off x="1281292" y="2255031"/>
        <a:ext cx="1846089" cy="562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48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2408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18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699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683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035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915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41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669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0691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763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F5B92-73D8-45CC-A00E-D9F5377AB97E}" type="datetimeFigureOut">
              <a:rPr lang="en-IE" smtClean="0"/>
              <a:t>17/08/2018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B5DC5-12E2-4587-BA73-1D2D5BD821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403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22758125"/>
              </p:ext>
            </p:extLst>
          </p:nvPr>
        </p:nvGraphicFramePr>
        <p:xfrm>
          <a:off x="1115616" y="1947861"/>
          <a:ext cx="3476625" cy="2962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4860032" y="3389370"/>
            <a:ext cx="533400" cy="257175"/>
          </a:xfrm>
          <a:prstGeom prst="rightArrow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0152" y="3084570"/>
            <a:ext cx="1295400" cy="1123950"/>
          </a:xfrm>
          <a:prstGeom prst="rect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1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glow rad="63500">
                    <a:srgbClr val="4F81BD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/>
                <a:ea typeface="Calibri"/>
                <a:cs typeface="Times New Roman"/>
              </a:rPr>
              <a:t>NCPE HTA Report is sent to HSE Drugs Committee</a:t>
            </a:r>
            <a:endParaRPr kumimoji="0" lang="en-IE" sz="11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620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 James's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IMS</dc:creator>
  <cp:lastModifiedBy>IMS</cp:lastModifiedBy>
  <cp:revision>1</cp:revision>
  <dcterms:created xsi:type="dcterms:W3CDTF">2018-08-17T10:31:46Z</dcterms:created>
  <dcterms:modified xsi:type="dcterms:W3CDTF">2018-08-17T10:33:45Z</dcterms:modified>
</cp:coreProperties>
</file>