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4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311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73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757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38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031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496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606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083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099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93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878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A18FD-F112-4D52-9543-30AF53F54DE1}" type="datetimeFigureOut">
              <a:rPr lang="en-IE" smtClean="0"/>
              <a:t>07/02/2019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523BB-1FF9-4982-A7BC-60E710F2594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9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1607367\Desktop\Presentation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" y="428"/>
            <a:ext cx="9142858" cy="68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3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James's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IMS</dc:creator>
  <cp:lastModifiedBy>IMS</cp:lastModifiedBy>
  <cp:revision>1</cp:revision>
  <dcterms:created xsi:type="dcterms:W3CDTF">2019-02-07T09:26:39Z</dcterms:created>
  <dcterms:modified xsi:type="dcterms:W3CDTF">2019-02-07T09:27:02Z</dcterms:modified>
</cp:coreProperties>
</file>