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ghty, Niamh (NCPE)" initials="GN(" lastIdx="0" clrIdx="0">
    <p:extLst>
      <p:ext uri="{19B8F6BF-5375-455C-9EA6-DF929625EA0E}">
        <p15:presenceInfo xmlns:p15="http://schemas.microsoft.com/office/powerpoint/2012/main" userId="Geraghty, Niamh (NCPE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6E50"/>
    <a:srgbClr val="FBA91A"/>
    <a:srgbClr val="2A3151"/>
    <a:srgbClr val="E27600"/>
    <a:srgbClr val="457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2" autoAdjust="0"/>
  </p:normalViewPr>
  <p:slideViewPr>
    <p:cSldViewPr snapToGrid="0">
      <p:cViewPr varScale="1">
        <p:scale>
          <a:sx n="81" d="100"/>
          <a:sy n="81" d="100"/>
        </p:scale>
        <p:origin x="77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07014-BD46-4BA6-B4DB-034415809DEC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730CB-08A6-4ED3-A90D-806F2302A3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555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i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2B0B189-931C-475C-B754-908EBD62AA6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22730" y="2763351"/>
            <a:ext cx="5053587" cy="1144415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subtitle style Click to edit Master subtitle style click to edit Master subtitle style click to edit Master subtitle style 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  </a:t>
            </a:r>
            <a:endParaRPr lang="en-GB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304FD28-D838-FC30-375E-0047F0FC76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54" y="5363753"/>
            <a:ext cx="3064496" cy="13004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FE7B6CE-32DC-B7F2-9C18-B92CDBB15548}"/>
              </a:ext>
            </a:extLst>
          </p:cNvPr>
          <p:cNvSpPr/>
          <p:nvPr userDrawn="1"/>
        </p:nvSpPr>
        <p:spPr>
          <a:xfrm>
            <a:off x="0" y="664706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9A79D9D7-16E7-7E13-3B0B-AE28E9D674D4}"/>
              </a:ext>
            </a:extLst>
          </p:cNvPr>
          <p:cNvSpPr/>
          <p:nvPr userDrawn="1"/>
        </p:nvSpPr>
        <p:spPr>
          <a:xfrm rot="5400000">
            <a:off x="2523227" y="-2523226"/>
            <a:ext cx="4528871" cy="9575324"/>
          </a:xfrm>
          <a:prstGeom prst="rtTriangle">
            <a:avLst/>
          </a:prstGeom>
          <a:solidFill>
            <a:srgbClr val="2A31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6CDCABF1-6D71-39F0-EEB4-34CA6BB4FE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70" y="2032900"/>
            <a:ext cx="3890141" cy="4904668"/>
          </a:xfrm>
          <a:prstGeom prst="rect">
            <a:avLst/>
          </a:prstGeom>
        </p:spPr>
      </p:pic>
      <p:sp>
        <p:nvSpPr>
          <p:cNvPr id="11" name="Parallelogram 10">
            <a:extLst>
              <a:ext uri="{FF2B5EF4-FFF2-40B4-BE49-F238E27FC236}">
                <a16:creationId xmlns:a16="http://schemas.microsoft.com/office/drawing/2014/main" id="{014A24D0-95EC-5D77-907F-A28DD80A9F1B}"/>
              </a:ext>
            </a:extLst>
          </p:cNvPr>
          <p:cNvSpPr/>
          <p:nvPr userDrawn="1"/>
        </p:nvSpPr>
        <p:spPr>
          <a:xfrm rot="20054706">
            <a:off x="-625031" y="2629781"/>
            <a:ext cx="6350850" cy="1424956"/>
          </a:xfrm>
          <a:prstGeom prst="parallelogram">
            <a:avLst>
              <a:gd name="adj" fmla="val 47946"/>
            </a:avLst>
          </a:prstGeom>
          <a:solidFill>
            <a:srgbClr val="DD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3ABAE8-8AB0-49FE-9DDF-F080DFA06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745" y="528750"/>
            <a:ext cx="4915219" cy="879231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56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&amp;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1057-8600-418E-948B-C7D184E7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5592"/>
            <a:ext cx="10515600" cy="74958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2A315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DCA1B-537E-48B5-9793-079C577D0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3406"/>
            <a:ext cx="10515599" cy="2912882"/>
          </a:xfrm>
        </p:spPr>
        <p:txBody>
          <a:bodyPr/>
          <a:lstStyle>
            <a:lvl1pPr marL="449263" indent="-449263">
              <a:spcAft>
                <a:spcPts val="0"/>
              </a:spcAft>
              <a:buClr>
                <a:srgbClr val="DD6E50"/>
              </a:buClr>
              <a:buSzPct val="107000"/>
              <a:buFont typeface="Wingdings" panose="05000000000000000000" pitchFamily="2" charset="2"/>
              <a:buChar char=""/>
              <a:tabLst>
                <a:tab pos="0" algn="l"/>
                <a:tab pos="85725" algn="l"/>
                <a:tab pos="180975" algn="l"/>
              </a:tabLst>
              <a:defRPr sz="2400">
                <a:solidFill>
                  <a:srgbClr val="2A315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307005-9240-9CCE-B8DA-9A4D754F58FC}"/>
              </a:ext>
            </a:extLst>
          </p:cNvPr>
          <p:cNvSpPr/>
          <p:nvPr userDrawn="1"/>
        </p:nvSpPr>
        <p:spPr>
          <a:xfrm>
            <a:off x="0" y="1283311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5F0E88-7222-7BB6-4BF1-A32C4281728F}"/>
              </a:ext>
            </a:extLst>
          </p:cNvPr>
          <p:cNvSpPr/>
          <p:nvPr userDrawn="1"/>
        </p:nvSpPr>
        <p:spPr>
          <a:xfrm>
            <a:off x="0" y="232913"/>
            <a:ext cx="12192000" cy="232913"/>
          </a:xfrm>
          <a:prstGeom prst="rect">
            <a:avLst/>
          </a:prstGeom>
          <a:solidFill>
            <a:srgbClr val="DD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A5844B93-A119-5F8B-88DD-362549BA0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70" y="2032900"/>
            <a:ext cx="3890141" cy="4904668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BF31D73-F697-3669-2B64-E1E8A73ECF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54" y="5363753"/>
            <a:ext cx="3064496" cy="130047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66DF98B-E98E-C7BE-6232-D71522557338}"/>
              </a:ext>
            </a:extLst>
          </p:cNvPr>
          <p:cNvSpPr/>
          <p:nvPr userDrawn="1"/>
        </p:nvSpPr>
        <p:spPr>
          <a:xfrm>
            <a:off x="0" y="664706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D6E4E0-BAD7-2404-5C2E-876AA8DBBE1C}"/>
              </a:ext>
            </a:extLst>
          </p:cNvPr>
          <p:cNvSpPr/>
          <p:nvPr userDrawn="1"/>
        </p:nvSpPr>
        <p:spPr>
          <a:xfrm>
            <a:off x="0" y="855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239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&amp; Bullet points 2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1057-8600-418E-948B-C7D184E7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5592"/>
            <a:ext cx="10515600" cy="74958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2A315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DCA1B-537E-48B5-9793-079C577D0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3406"/>
            <a:ext cx="4553309" cy="2912882"/>
          </a:xfrm>
        </p:spPr>
        <p:txBody>
          <a:bodyPr/>
          <a:lstStyle>
            <a:lvl1pPr marL="449263" indent="-449263">
              <a:spcAft>
                <a:spcPts val="0"/>
              </a:spcAft>
              <a:buClr>
                <a:srgbClr val="DD6E50"/>
              </a:buClr>
              <a:buSzPct val="107000"/>
              <a:buFont typeface="Wingdings" panose="05000000000000000000" pitchFamily="2" charset="2"/>
              <a:buChar char=""/>
              <a:tabLst>
                <a:tab pos="0" algn="l"/>
                <a:tab pos="85725" algn="l"/>
                <a:tab pos="180975" algn="l"/>
              </a:tabLst>
              <a:defRPr sz="2400">
                <a:solidFill>
                  <a:srgbClr val="2A315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307005-9240-9CCE-B8DA-9A4D754F58FC}"/>
              </a:ext>
            </a:extLst>
          </p:cNvPr>
          <p:cNvSpPr/>
          <p:nvPr userDrawn="1"/>
        </p:nvSpPr>
        <p:spPr>
          <a:xfrm>
            <a:off x="0" y="1283311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5F0E88-7222-7BB6-4BF1-A32C4281728F}"/>
              </a:ext>
            </a:extLst>
          </p:cNvPr>
          <p:cNvSpPr/>
          <p:nvPr userDrawn="1"/>
        </p:nvSpPr>
        <p:spPr>
          <a:xfrm>
            <a:off x="0" y="232913"/>
            <a:ext cx="12192000" cy="232913"/>
          </a:xfrm>
          <a:prstGeom prst="rect">
            <a:avLst/>
          </a:prstGeom>
          <a:solidFill>
            <a:srgbClr val="DD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A5844B93-A119-5F8B-88DD-362549BA0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70" y="2032900"/>
            <a:ext cx="3890141" cy="4904668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BF31D73-F697-3669-2B64-E1E8A73ECF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54" y="5363753"/>
            <a:ext cx="3064496" cy="130047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66DF98B-E98E-C7BE-6232-D71522557338}"/>
              </a:ext>
            </a:extLst>
          </p:cNvPr>
          <p:cNvSpPr/>
          <p:nvPr userDrawn="1"/>
        </p:nvSpPr>
        <p:spPr>
          <a:xfrm>
            <a:off x="0" y="664706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D6E4E0-BAD7-2404-5C2E-876AA8DBBE1C}"/>
              </a:ext>
            </a:extLst>
          </p:cNvPr>
          <p:cNvSpPr/>
          <p:nvPr userDrawn="1"/>
        </p:nvSpPr>
        <p:spPr>
          <a:xfrm>
            <a:off x="0" y="855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06C240-DE00-D37F-CD70-54D45495A9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648864" y="1883406"/>
            <a:ext cx="4553309" cy="2912882"/>
          </a:xfrm>
        </p:spPr>
        <p:txBody>
          <a:bodyPr/>
          <a:lstStyle>
            <a:lvl1pPr marL="449263" indent="-449263">
              <a:spcAft>
                <a:spcPts val="0"/>
              </a:spcAft>
              <a:buClr>
                <a:srgbClr val="DD6E50"/>
              </a:buClr>
              <a:buSzPct val="107000"/>
              <a:buFont typeface="Wingdings" panose="05000000000000000000" pitchFamily="2" charset="2"/>
              <a:buChar char=""/>
              <a:tabLst>
                <a:tab pos="0" algn="l"/>
                <a:tab pos="85725" algn="l"/>
                <a:tab pos="180975" algn="l"/>
              </a:tabLst>
              <a:defRPr sz="2400">
                <a:solidFill>
                  <a:srgbClr val="2A315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94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1057-8600-418E-948B-C7D184E7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5592"/>
            <a:ext cx="10515600" cy="74958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2A315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DCA1B-537E-48B5-9793-079C577D0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3406"/>
            <a:ext cx="10515600" cy="2912882"/>
          </a:xfrm>
        </p:spPr>
        <p:txBody>
          <a:bodyPr/>
          <a:lstStyle>
            <a:lvl1pPr marL="449263" indent="-449263">
              <a:spcAft>
                <a:spcPts val="0"/>
              </a:spcAft>
              <a:buClr>
                <a:srgbClr val="DD6E50"/>
              </a:buClr>
              <a:buSzPct val="107000"/>
              <a:buFont typeface="Wingdings" panose="05000000000000000000" pitchFamily="2" charset="2"/>
              <a:buChar char=""/>
              <a:tabLst>
                <a:tab pos="0" algn="l"/>
                <a:tab pos="85725" algn="l"/>
                <a:tab pos="180975" algn="l"/>
              </a:tabLst>
              <a:defRPr sz="2400">
                <a:solidFill>
                  <a:srgbClr val="2A315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307005-9240-9CCE-B8DA-9A4D754F58FC}"/>
              </a:ext>
            </a:extLst>
          </p:cNvPr>
          <p:cNvSpPr/>
          <p:nvPr userDrawn="1"/>
        </p:nvSpPr>
        <p:spPr>
          <a:xfrm>
            <a:off x="0" y="1283311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5F0E88-7222-7BB6-4BF1-A32C4281728F}"/>
              </a:ext>
            </a:extLst>
          </p:cNvPr>
          <p:cNvSpPr/>
          <p:nvPr userDrawn="1"/>
        </p:nvSpPr>
        <p:spPr>
          <a:xfrm>
            <a:off x="0" y="232913"/>
            <a:ext cx="12192000" cy="232913"/>
          </a:xfrm>
          <a:prstGeom prst="rect">
            <a:avLst/>
          </a:prstGeom>
          <a:solidFill>
            <a:srgbClr val="DD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A5844B93-A119-5F8B-88DD-362549BA0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70" y="2032900"/>
            <a:ext cx="3890141" cy="4904668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BF31D73-F697-3669-2B64-E1E8A73ECF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54" y="5363753"/>
            <a:ext cx="3064496" cy="130047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66DF98B-E98E-C7BE-6232-D71522557338}"/>
              </a:ext>
            </a:extLst>
          </p:cNvPr>
          <p:cNvSpPr/>
          <p:nvPr userDrawn="1"/>
        </p:nvSpPr>
        <p:spPr>
          <a:xfrm>
            <a:off x="0" y="664706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D6E4E0-BAD7-2404-5C2E-876AA8DBBE1C}"/>
              </a:ext>
            </a:extLst>
          </p:cNvPr>
          <p:cNvSpPr/>
          <p:nvPr userDrawn="1"/>
        </p:nvSpPr>
        <p:spPr>
          <a:xfrm>
            <a:off x="0" y="855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1302568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1057-8600-418E-948B-C7D184E7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5592"/>
            <a:ext cx="10515600" cy="74958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2A315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DCA1B-537E-48B5-9793-079C577D0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3406"/>
            <a:ext cx="10515600" cy="2912882"/>
          </a:xfrm>
        </p:spPr>
        <p:txBody>
          <a:bodyPr/>
          <a:lstStyle>
            <a:lvl1pPr marL="457200" indent="-457200">
              <a:spcAft>
                <a:spcPts val="0"/>
              </a:spcAft>
              <a:buClr>
                <a:srgbClr val="DD6E50"/>
              </a:buClr>
              <a:buSzPct val="107000"/>
              <a:buFont typeface="+mj-lt"/>
              <a:buAutoNum type="arabicPeriod"/>
              <a:tabLst>
                <a:tab pos="0" algn="l"/>
                <a:tab pos="85725" algn="l"/>
                <a:tab pos="180975" algn="l"/>
              </a:tabLst>
              <a:defRPr sz="2400">
                <a:solidFill>
                  <a:srgbClr val="2A315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307005-9240-9CCE-B8DA-9A4D754F58FC}"/>
              </a:ext>
            </a:extLst>
          </p:cNvPr>
          <p:cNvSpPr/>
          <p:nvPr userDrawn="1"/>
        </p:nvSpPr>
        <p:spPr>
          <a:xfrm>
            <a:off x="0" y="1283311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5F0E88-7222-7BB6-4BF1-A32C4281728F}"/>
              </a:ext>
            </a:extLst>
          </p:cNvPr>
          <p:cNvSpPr/>
          <p:nvPr userDrawn="1"/>
        </p:nvSpPr>
        <p:spPr>
          <a:xfrm>
            <a:off x="0" y="232913"/>
            <a:ext cx="12192000" cy="232913"/>
          </a:xfrm>
          <a:prstGeom prst="rect">
            <a:avLst/>
          </a:prstGeom>
          <a:solidFill>
            <a:srgbClr val="DD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A5844B93-A119-5F8B-88DD-362549BA0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70" y="2032900"/>
            <a:ext cx="3890141" cy="4904668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BF31D73-F697-3669-2B64-E1E8A73ECF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54" y="5363753"/>
            <a:ext cx="3064496" cy="130047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66DF98B-E98E-C7BE-6232-D71522557338}"/>
              </a:ext>
            </a:extLst>
          </p:cNvPr>
          <p:cNvSpPr/>
          <p:nvPr userDrawn="1"/>
        </p:nvSpPr>
        <p:spPr>
          <a:xfrm>
            <a:off x="0" y="664706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D6E4E0-BAD7-2404-5C2E-876AA8DBBE1C}"/>
              </a:ext>
            </a:extLst>
          </p:cNvPr>
          <p:cNvSpPr/>
          <p:nvPr userDrawn="1"/>
        </p:nvSpPr>
        <p:spPr>
          <a:xfrm>
            <a:off x="0" y="855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542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1057-8600-418E-948B-C7D184E7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5592"/>
            <a:ext cx="10515600" cy="74958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2A315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307005-9240-9CCE-B8DA-9A4D754F58FC}"/>
              </a:ext>
            </a:extLst>
          </p:cNvPr>
          <p:cNvSpPr/>
          <p:nvPr userDrawn="1"/>
        </p:nvSpPr>
        <p:spPr>
          <a:xfrm>
            <a:off x="0" y="1283311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5F0E88-7222-7BB6-4BF1-A32C4281728F}"/>
              </a:ext>
            </a:extLst>
          </p:cNvPr>
          <p:cNvSpPr/>
          <p:nvPr userDrawn="1"/>
        </p:nvSpPr>
        <p:spPr>
          <a:xfrm>
            <a:off x="0" y="232913"/>
            <a:ext cx="12192000" cy="232913"/>
          </a:xfrm>
          <a:prstGeom prst="rect">
            <a:avLst/>
          </a:prstGeom>
          <a:solidFill>
            <a:srgbClr val="DD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A5844B93-A119-5F8B-88DD-362549BA0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70" y="2032900"/>
            <a:ext cx="3890141" cy="4904668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BF31D73-F697-3669-2B64-E1E8A73ECF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54" y="5363753"/>
            <a:ext cx="3064496" cy="130047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66DF98B-E98E-C7BE-6232-D71522557338}"/>
              </a:ext>
            </a:extLst>
          </p:cNvPr>
          <p:cNvSpPr/>
          <p:nvPr userDrawn="1"/>
        </p:nvSpPr>
        <p:spPr>
          <a:xfrm>
            <a:off x="0" y="664706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D6E4E0-BAD7-2404-5C2E-876AA8DBBE1C}"/>
              </a:ext>
            </a:extLst>
          </p:cNvPr>
          <p:cNvSpPr/>
          <p:nvPr userDrawn="1"/>
        </p:nvSpPr>
        <p:spPr>
          <a:xfrm>
            <a:off x="0" y="855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7AC4F6AE-BEE2-35BE-B8AD-E75E23BB5EC2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838200" y="1690688"/>
            <a:ext cx="10515600" cy="3615474"/>
          </a:xfrm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361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1057-8600-418E-948B-C7D184E7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5592"/>
            <a:ext cx="10515600" cy="74958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2A315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DCA1B-537E-48B5-9793-079C577D0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83406"/>
            <a:ext cx="5381444" cy="2912882"/>
          </a:xfrm>
        </p:spPr>
        <p:txBody>
          <a:bodyPr/>
          <a:lstStyle>
            <a:lvl1pPr marL="449263" indent="-449263">
              <a:spcAft>
                <a:spcPts val="0"/>
              </a:spcAft>
              <a:buClr>
                <a:srgbClr val="DD6E50"/>
              </a:buClr>
              <a:buSzPct val="107000"/>
              <a:buFont typeface="Wingdings" panose="05000000000000000000" pitchFamily="2" charset="2"/>
              <a:buChar char=""/>
              <a:tabLst>
                <a:tab pos="0" algn="l"/>
                <a:tab pos="85725" algn="l"/>
                <a:tab pos="180975" algn="l"/>
              </a:tabLst>
              <a:defRPr sz="2400">
                <a:solidFill>
                  <a:srgbClr val="2A315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307005-9240-9CCE-B8DA-9A4D754F58FC}"/>
              </a:ext>
            </a:extLst>
          </p:cNvPr>
          <p:cNvSpPr/>
          <p:nvPr userDrawn="1"/>
        </p:nvSpPr>
        <p:spPr>
          <a:xfrm>
            <a:off x="0" y="1283311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5F0E88-7222-7BB6-4BF1-A32C4281728F}"/>
              </a:ext>
            </a:extLst>
          </p:cNvPr>
          <p:cNvSpPr/>
          <p:nvPr userDrawn="1"/>
        </p:nvSpPr>
        <p:spPr>
          <a:xfrm>
            <a:off x="0" y="232913"/>
            <a:ext cx="12192000" cy="232913"/>
          </a:xfrm>
          <a:prstGeom prst="rect">
            <a:avLst/>
          </a:prstGeom>
          <a:solidFill>
            <a:srgbClr val="DD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A5844B93-A119-5F8B-88DD-362549BA0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70" y="2032900"/>
            <a:ext cx="3890141" cy="4904668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BF31D73-F697-3669-2B64-E1E8A73ECF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54" y="5363753"/>
            <a:ext cx="3064496" cy="130047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66DF98B-E98E-C7BE-6232-D71522557338}"/>
              </a:ext>
            </a:extLst>
          </p:cNvPr>
          <p:cNvSpPr/>
          <p:nvPr userDrawn="1"/>
        </p:nvSpPr>
        <p:spPr>
          <a:xfrm>
            <a:off x="0" y="664706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D6E4E0-BAD7-2404-5C2E-876AA8DBBE1C}"/>
              </a:ext>
            </a:extLst>
          </p:cNvPr>
          <p:cNvSpPr/>
          <p:nvPr userDrawn="1"/>
        </p:nvSpPr>
        <p:spPr>
          <a:xfrm>
            <a:off x="0" y="8554"/>
            <a:ext cx="12192000" cy="232913"/>
          </a:xfrm>
          <a:prstGeom prst="rect">
            <a:avLst/>
          </a:prstGeom>
          <a:solidFill>
            <a:srgbClr val="2A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406CB93-BB0F-4B48-3963-9CD1F86B9A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83338" y="1906588"/>
            <a:ext cx="4848225" cy="3457575"/>
          </a:xfrm>
        </p:spPr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5586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C69DEF-5400-42E0-BF8C-F29E4AAE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661BF-5E85-4340-86F7-3257201A3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11DF3-C1C4-4B57-9B13-5E8874C6C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9ACDB-5E8E-4A36-B70A-F63244B71E9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DABF9-7E31-4636-A8A0-9610CA68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44A53-0C52-4A76-8507-85C3720D0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B67BD-1897-41AD-AABD-D5B715CF8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77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00" r:id="rId2"/>
    <p:sldLayoutId id="2147483701" r:id="rId3"/>
    <p:sldLayoutId id="2147483685" r:id="rId4"/>
    <p:sldLayoutId id="2147483699" r:id="rId5"/>
    <p:sldLayoutId id="2147483698" r:id="rId6"/>
    <p:sldLayoutId id="21474836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EE00B-D690-43C5-BEBD-CE998C946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To interact with the speakers….</a:t>
            </a:r>
          </a:p>
        </p:txBody>
      </p:sp>
      <p:pic>
        <p:nvPicPr>
          <p:cNvPr id="4" name="SmartArt Placeholder 3">
            <a:extLst>
              <a:ext uri="{FF2B5EF4-FFF2-40B4-BE49-F238E27FC236}">
                <a16:creationId xmlns:a16="http://schemas.microsoft.com/office/drawing/2014/main" id="{B4AED0AE-E604-4549-BCEF-C1B279D3E1D8}"/>
              </a:ext>
            </a:extLst>
          </p:cNvPr>
          <p:cNvPicPr>
            <a:picLocks noGrp="1" noChangeAspect="1"/>
          </p:cNvPicPr>
          <p:nvPr>
            <p:ph type="dgm" sz="quarter" idx="10"/>
          </p:nvPr>
        </p:nvPicPr>
        <p:blipFill>
          <a:blip r:embed="rId2"/>
          <a:stretch>
            <a:fillRect/>
          </a:stretch>
        </p:blipFill>
        <p:spPr>
          <a:xfrm>
            <a:off x="8232649" y="2423451"/>
            <a:ext cx="2400635" cy="23911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D38B77-62E0-42DE-84B0-D34F4C4A3FD6}"/>
              </a:ext>
            </a:extLst>
          </p:cNvPr>
          <p:cNvSpPr txBox="1"/>
          <p:nvPr/>
        </p:nvSpPr>
        <p:spPr>
          <a:xfrm>
            <a:off x="688769" y="2059394"/>
            <a:ext cx="689956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>
                <a:solidFill>
                  <a:srgbClr val="002060"/>
                </a:solidFill>
              </a:rPr>
              <a:t>Join our interactive Q &amp; A session at </a:t>
            </a:r>
          </a:p>
          <a:p>
            <a:r>
              <a:rPr lang="en-IE" sz="3600" b="1" dirty="0">
                <a:solidFill>
                  <a:srgbClr val="002060"/>
                </a:solidFill>
              </a:rPr>
              <a:t>www.slido.com</a:t>
            </a:r>
          </a:p>
          <a:p>
            <a:r>
              <a:rPr lang="en-IE" sz="3600" dirty="0">
                <a:solidFill>
                  <a:srgbClr val="002060"/>
                </a:solidFill>
              </a:rPr>
              <a:t>#NCPE2023</a:t>
            </a:r>
          </a:p>
          <a:p>
            <a:endParaRPr lang="en-IE" sz="2800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299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950</TotalTime>
  <Words>21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Office Theme</vt:lpstr>
      <vt:lpstr>To interact with the speakers….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PowerPoint Pres.</dc:title>
  <dc:creator>Simon Cubbin</dc:creator>
  <cp:lastModifiedBy>Geraghty, Niamh (NCPE)</cp:lastModifiedBy>
  <cp:revision>45</cp:revision>
  <dcterms:created xsi:type="dcterms:W3CDTF">2022-01-10T11:29:50Z</dcterms:created>
  <dcterms:modified xsi:type="dcterms:W3CDTF">2023-09-26T15:33:52Z</dcterms:modified>
</cp:coreProperties>
</file>