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4497F-C806-458A-86DE-45BC5C2C5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6B244E-F7A1-4AEE-A49D-BB187A257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D8C14-8941-4D2E-AFD8-7AA8F8CCA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4D0AD-0CF2-4D38-A256-58295544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2AEDD-BA07-410A-93B1-AB1CD0F4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2720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5FDFD-9562-4A89-9A19-67295113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A5176-D957-44BD-BF5A-35C3116A2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F2CA2-3FF6-424A-869E-DF579F25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A81A2-EFC8-49F0-A3CC-858AC5070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ACAA3-B6D8-43EA-83DC-E8A393B4B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5709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9E7DE1-36BD-4106-9438-6D96644DD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963A9-4087-49F8-9C4F-D0C168A97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1857B-14BD-4D94-9F6B-7B8EA293C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09212-386D-42F0-A03D-DA9A71478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A79B-6426-4776-A260-5D022A23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3766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849D1-E754-48F7-93FF-DDCF27FD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B5A1F-1CF9-4D13-9F4D-2C627468C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1F0A3-FA58-4E8A-AB38-818A2DAD8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90585-1AC3-4DAF-A344-2F265AF1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79BED-EF30-449D-879D-24CBA6DF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185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9E6DA-1574-41FE-A9C4-17B1F4239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95C98-1BD8-48B6-9AEF-8A8CF030B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2BE5B-D7DC-434B-8B0A-ABF2FAF8F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E1174-4015-4268-9DFD-846391CB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CA91-14AD-4004-9A67-1920FCF90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450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7D6F8-6F86-4134-BF0F-DE096EDE9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C751E-1E8B-44DE-91C9-28B071AE9F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A3B08-3F04-426D-8685-C9B22B179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0763F-2A24-4426-BA78-DE744538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E2D20-CC01-40C1-AE6D-1AE580311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8406C-B91B-47C5-BC0D-C773F9A3B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104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3A88A-77DE-4FEF-862B-E9FEF9A1A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36A80-E785-4BAD-B3D3-102A3B6B7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C0CB1-8354-4F25-AEE7-BBB9E9181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C93917-9BD1-4B6B-838B-90F08ED5A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29F513-15A2-4EF8-B002-923F66EDF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BA9030-D1AA-4286-966D-27CCCFF6A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A1DB05-B7F3-4256-AD4D-6A459CF0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E41AF-890F-4243-8D6A-69AD8C1E7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685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8C9B-B93E-459E-A70B-0B105DFC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D380EC-C00A-4924-BE65-666FAFFC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A44FC-3E81-4834-84A5-E98600C5A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85742-1510-49E9-B915-1912C2C08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434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5F575-9066-4D5E-A133-B5FAD502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4EAB78-B4A6-4F42-BF2F-6670AC29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3A996-263E-42A4-B196-1F1DDD6BE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824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5F196-6211-4FC2-AAA2-BFDFE45C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7CC37-849A-4426-BA91-FCE0192F2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9B9613-681D-482C-9431-D409D7A24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7AAB7-44B3-4A7E-A536-DC53BFE23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7F8B30-C4E3-4081-96C8-11017CF75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28311-FFAD-4C07-9273-AE8B2D647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812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EA85A-B42E-4499-BA85-E9C8A2E3B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E88304-7491-40A6-B806-130BB33EF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8624E6-9EC3-4AA1-B0A9-91F78CC86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374FE8-B7D9-4032-822E-3C1726E2E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87B4-9837-4326-879D-F76CC01ED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F4281-2D6D-4DBA-B96D-6FEE295C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371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00CAAB-61AB-4301-B714-A8EA423A6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A9AC8-743E-4A36-A31C-56CCC30BE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4B09B-3AEB-4B67-A9DB-53DFDC614A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67186-38E4-4F76-8BFB-D0A21D32A03F}" type="datetimeFigureOut">
              <a:rPr lang="en-IE" smtClean="0"/>
              <a:t>30/07/2024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F124F-FB8D-46FE-B8C5-330BE9D92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A433F-8754-4D53-B0E0-C83F87F50B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067C1-72A7-4568-80B7-75BE557C9B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105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CE1A-E225-4A41-B072-AACC69D7BA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AF2F84-BDD2-4F16-952F-E68A9D81DB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0611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9AAF2EC14AD946946A13A405458934" ma:contentTypeVersion="12" ma:contentTypeDescription="Create a new document." ma:contentTypeScope="" ma:versionID="37509a5e98a1a2aaf995dc7b151a56a0">
  <xsd:schema xmlns:xsd="http://www.w3.org/2001/XMLSchema" xmlns:xs="http://www.w3.org/2001/XMLSchema" xmlns:p="http://schemas.microsoft.com/office/2006/metadata/properties" xmlns:ns3="769c0129-7965-4f2d-b71a-7050547bf357" targetNamespace="http://schemas.microsoft.com/office/2006/metadata/properties" ma:root="true" ma:fieldsID="6539de8ff8f0738232c16d004929e495" ns3:_="">
    <xsd:import namespace="769c0129-7965-4f2d-b71a-7050547bf35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9c0129-7965-4f2d-b71a-7050547bf3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69c0129-7965-4f2d-b71a-7050547bf357" xsi:nil="true"/>
  </documentManagement>
</p:properties>
</file>

<file path=customXml/itemProps1.xml><?xml version="1.0" encoding="utf-8"?>
<ds:datastoreItem xmlns:ds="http://schemas.openxmlformats.org/officeDocument/2006/customXml" ds:itemID="{4F730850-BB1F-44A2-953B-A14B857A27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9c0129-7965-4f2d-b71a-7050547bf3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B7FA98-103F-4E3F-97EF-DF448AB2C0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528CFC-E800-4EAB-AFB1-8CFE62580F99}">
  <ds:schemaRefs>
    <ds:schemaRef ds:uri="769c0129-7965-4f2d-b71a-7050547bf35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Walsh, Caroline (NCPE)</dc:creator>
  <cp:lastModifiedBy>Walsh, Caroline (NCPE)</cp:lastModifiedBy>
  <cp:revision>1</cp:revision>
  <dcterms:created xsi:type="dcterms:W3CDTF">2024-07-30T11:56:29Z</dcterms:created>
  <dcterms:modified xsi:type="dcterms:W3CDTF">2024-07-30T11:57:48Z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0x0101003A9AAF2EC14AD946946A13A405458934</vt:lpwstr>
  </property>
</Properties>
</file>